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0" r:id="rId9"/>
    <p:sldId id="270" r:id="rId10"/>
    <p:sldId id="269" r:id="rId11"/>
    <p:sldId id="268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Calibri (MS)" panose="020B0604020202020204" charset="0"/>
      <p:regular r:id="rId16"/>
    </p:embeddedFont>
    <p:embeddedFont>
      <p:font typeface="Calibri (MS) Bold" panose="020B0604020202020204" charset="0"/>
      <p:regular r:id="rId17"/>
    </p:embeddedFont>
    <p:embeddedFont>
      <p:font typeface="Calibri (MS) Bold Italics" panose="020B0604020202020204" charset="0"/>
      <p:regular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3573" y="196108"/>
            <a:ext cx="6371641" cy="4947392"/>
          </a:xfrm>
          <a:custGeom>
            <a:avLst/>
            <a:gdLst/>
            <a:ahLst/>
            <a:cxnLst/>
            <a:rect l="l" t="t" r="r" b="b"/>
            <a:pathLst>
              <a:path w="6371641" h="4947392">
                <a:moveTo>
                  <a:pt x="0" y="0"/>
                </a:moveTo>
                <a:lnTo>
                  <a:pt x="6371641" y="0"/>
                </a:lnTo>
                <a:lnTo>
                  <a:pt x="6371641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88773" y="5332950"/>
            <a:ext cx="5686901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Presentation </a:t>
            </a:r>
          </a:p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On </a:t>
            </a:r>
          </a:p>
          <a:p>
            <a:pPr algn="ctr">
              <a:lnSpc>
                <a:spcPts val="4200"/>
              </a:lnSpc>
            </a:pPr>
            <a:r>
              <a:rPr lang="en-US" sz="350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“Attendance Management System 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2511" y="5813962"/>
            <a:ext cx="3900964" cy="222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</a:t>
            </a:r>
            <a:r>
              <a:rPr lang="en-US" sz="2499" b="1" i="1" u="sng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Presented By :-</a:t>
            </a:r>
          </a:p>
          <a:p>
            <a:pPr algn="l">
              <a:lnSpc>
                <a:spcPts val="2999"/>
              </a:lnSpc>
            </a:pPr>
            <a:endParaRPr lang="en-US" sz="2499" b="1" i="1" u="sng">
              <a:solidFill>
                <a:srgbClr val="000000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Shivam Ahirwar  </a:t>
            </a:r>
          </a:p>
          <a:p>
            <a:pPr algn="l">
              <a:lnSpc>
                <a:spcPts val="2999"/>
              </a:lnSpc>
            </a:pPr>
            <a:endParaRPr lang="en-US" sz="224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999"/>
              </a:lnSpc>
            </a:pPr>
            <a:endParaRPr lang="en-US" sz="224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999"/>
              </a:lnSpc>
            </a:pPr>
            <a:endParaRPr lang="en-US" sz="224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2690" y="5813962"/>
            <a:ext cx="3296721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 i="1" u="sng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Submitted to:-</a:t>
            </a:r>
          </a:p>
          <a:p>
            <a:pPr algn="l">
              <a:lnSpc>
                <a:spcPts val="2699"/>
              </a:lnSpc>
            </a:pPr>
            <a:endParaRPr lang="en-US" sz="2499" b="1" i="1" u="sng">
              <a:solidFill>
                <a:srgbClr val="000000"/>
              </a:solidFill>
              <a:latin typeface="Calibri (MS) Bold Italics"/>
              <a:ea typeface="Calibri (MS) Bold Italics"/>
              <a:cs typeface="Calibri (MS) Bold Italics"/>
              <a:sym typeface="Calibri (MS) Bold Italics"/>
            </a:endParaRP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24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Trainer: Mr. Pawan Sahu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6D434-352A-62C2-3278-D5BB47D3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409700"/>
            <a:ext cx="15925800" cy="823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9BD72-4147-6223-451D-B251CD0327AC}"/>
              </a:ext>
            </a:extLst>
          </p:cNvPr>
          <p:cNvSpPr txBox="1"/>
          <p:nvPr/>
        </p:nvSpPr>
        <p:spPr>
          <a:xfrm>
            <a:off x="7162800" y="288757"/>
            <a:ext cx="472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Page</a:t>
            </a:r>
          </a:p>
        </p:txBody>
      </p:sp>
    </p:spTree>
    <p:extLst>
      <p:ext uri="{BB962C8B-B14F-4D97-AF65-F5344CB8AC3E}">
        <p14:creationId xmlns:p14="http://schemas.microsoft.com/office/powerpoint/2010/main" val="375598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87A14-F900-59FE-93F8-9A932784D9FE}"/>
              </a:ext>
            </a:extLst>
          </p:cNvPr>
          <p:cNvSpPr txBox="1"/>
          <p:nvPr/>
        </p:nvSpPr>
        <p:spPr>
          <a:xfrm>
            <a:off x="3505200" y="647700"/>
            <a:ext cx="106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Working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A2039-52BA-DCDB-2DEE-E67B7C698968}"/>
              </a:ext>
            </a:extLst>
          </p:cNvPr>
          <p:cNvSpPr txBox="1"/>
          <p:nvPr/>
        </p:nvSpPr>
        <p:spPr>
          <a:xfrm>
            <a:off x="2286000" y="1982954"/>
            <a:ext cx="11049000" cy="736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starts with the teacher login page.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Teacher enters valid credentials to access the dashboard.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dashboard, the teacher manages student records — add, update, or delete.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Teacher selects the batch and for attendance.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displays students of the selected batch.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Teacher marks each student as present or absent.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Attendance details include date, batch, subject, and student ID.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is saved into the attendance table in the database.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Teacher can view or edit attendance records later.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ends after successful save or logout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441957-DD71-4176-8845-5D83957F4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1886710"/>
            <a:ext cx="4724400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2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09912" y="3576956"/>
            <a:ext cx="650750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75897" y="0"/>
            <a:ext cx="17736207" cy="10287000"/>
          </a:xfrm>
          <a:custGeom>
            <a:avLst/>
            <a:gdLst/>
            <a:ahLst/>
            <a:cxnLst/>
            <a:rect l="l" t="t" r="r" b="b"/>
            <a:pathLst>
              <a:path w="17736207" h="10287000">
                <a:moveTo>
                  <a:pt x="0" y="0"/>
                </a:moveTo>
                <a:lnTo>
                  <a:pt x="17736206" y="0"/>
                </a:lnTo>
                <a:lnTo>
                  <a:pt x="17736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198870" y="2745879"/>
            <a:ext cx="6106269" cy="6106269"/>
            <a:chOff x="0" y="0"/>
            <a:chExt cx="8141692" cy="8141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41716" cy="8141716"/>
            </a:xfrm>
            <a:custGeom>
              <a:avLst/>
              <a:gdLst/>
              <a:ahLst/>
              <a:cxnLst/>
              <a:rect l="l" t="t" r="r" b="b"/>
              <a:pathLst>
                <a:path w="8141716" h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999" r="-2499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749422" y="586612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Introduction to AMS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059471"/>
            <a:ext cx="9505355" cy="181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The Attendance Management System (AMS) is a desktop application designed to replace manual attendance registers. It offers a secure, efficient, and user-friendly solution for managing student attendance.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032846"/>
            <a:ext cx="9505355" cy="181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Teachers can manage student data and record attendance, while students can easily view their own records. Built with Java (NetBeans IDE) and a MySQL backend, AMS streamlines the entire process.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9825" y="1875830"/>
            <a:ext cx="9950351" cy="1563886"/>
            <a:chOff x="0" y="0"/>
            <a:chExt cx="13267135" cy="20851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67182" cy="2085213"/>
            </a:xfrm>
            <a:custGeom>
              <a:avLst/>
              <a:gdLst/>
              <a:ahLst/>
              <a:cxnLst/>
              <a:rect l="l" t="t" r="r" b="b"/>
              <a:pathLst>
                <a:path w="13267182" h="208521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084302" y="0"/>
                  </a:lnTo>
                  <a:cubicBezTo>
                    <a:pt x="13185267" y="0"/>
                    <a:pt x="13267182" y="81915"/>
                    <a:pt x="13267182" y="182880"/>
                  </a:cubicBezTo>
                  <a:lnTo>
                    <a:pt x="13267182" y="1902333"/>
                  </a:lnTo>
                  <a:cubicBezTo>
                    <a:pt x="13267182" y="2003298"/>
                    <a:pt x="13185267" y="2085213"/>
                    <a:pt x="13084302" y="2085213"/>
                  </a:cubicBezTo>
                  <a:lnTo>
                    <a:pt x="182880" y="2085213"/>
                  </a:lnTo>
                  <a:cubicBezTo>
                    <a:pt x="81915" y="2085213"/>
                    <a:pt x="0" y="2003298"/>
                    <a:pt x="0" y="190233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39825" y="1847255"/>
            <a:ext cx="9950351" cy="114300"/>
            <a:chOff x="0" y="0"/>
            <a:chExt cx="13267135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67182" cy="152400"/>
            </a:xfrm>
            <a:custGeom>
              <a:avLst/>
              <a:gdLst/>
              <a:ahLst/>
              <a:cxnLst/>
              <a:rect l="l" t="t" r="r" b="b"/>
              <a:pathLst>
                <a:path w="13267182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190982" y="0"/>
                  </a:lnTo>
                  <a:cubicBezTo>
                    <a:pt x="13233020" y="0"/>
                    <a:pt x="13267182" y="34163"/>
                    <a:pt x="13267182" y="76200"/>
                  </a:cubicBezTo>
                  <a:cubicBezTo>
                    <a:pt x="13267182" y="118237"/>
                    <a:pt x="13233020" y="152400"/>
                    <a:pt x="1319098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397921" y="1558826"/>
            <a:ext cx="634156" cy="634156"/>
            <a:chOff x="0" y="0"/>
            <a:chExt cx="845542" cy="845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566" cy="845566"/>
            </a:xfrm>
            <a:custGeom>
              <a:avLst/>
              <a:gdLst/>
              <a:ahLst/>
              <a:cxnLst/>
              <a:rect l="l" t="t" r="r" b="b"/>
              <a:pathLst>
                <a:path w="845566" h="845566">
                  <a:moveTo>
                    <a:pt x="0" y="422783"/>
                  </a:moveTo>
                  <a:cubicBezTo>
                    <a:pt x="0" y="189230"/>
                    <a:pt x="189230" y="0"/>
                    <a:pt x="422783" y="0"/>
                  </a:cubicBezTo>
                  <a:cubicBezTo>
                    <a:pt x="656336" y="0"/>
                    <a:pt x="845566" y="189230"/>
                    <a:pt x="845566" y="422783"/>
                  </a:cubicBezTo>
                  <a:cubicBezTo>
                    <a:pt x="845566" y="656336"/>
                    <a:pt x="656209" y="845566"/>
                    <a:pt x="422783" y="845566"/>
                  </a:cubicBezTo>
                  <a:cubicBezTo>
                    <a:pt x="189357" y="845566"/>
                    <a:pt x="0" y="656209"/>
                    <a:pt x="0" y="422783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588124" y="1717327"/>
            <a:ext cx="253604" cy="317004"/>
            <a:chOff x="0" y="0"/>
            <a:chExt cx="338138" cy="42267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338201" cy="422656"/>
            </a:xfrm>
            <a:custGeom>
              <a:avLst/>
              <a:gdLst/>
              <a:ahLst/>
              <a:cxnLst/>
              <a:rect l="l" t="t" r="r" b="b"/>
              <a:pathLst>
                <a:path w="338201" h="422656">
                  <a:moveTo>
                    <a:pt x="0" y="0"/>
                  </a:moveTo>
                  <a:lnTo>
                    <a:pt x="338201" y="0"/>
                  </a:lnTo>
                  <a:lnTo>
                    <a:pt x="338201" y="422656"/>
                  </a:lnTo>
                  <a:lnTo>
                    <a:pt x="0" y="422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6" r="-1117" b="-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739825" y="3968055"/>
            <a:ext cx="9950351" cy="1563886"/>
            <a:chOff x="0" y="0"/>
            <a:chExt cx="13267135" cy="20851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67182" cy="2085213"/>
            </a:xfrm>
            <a:custGeom>
              <a:avLst/>
              <a:gdLst/>
              <a:ahLst/>
              <a:cxnLst/>
              <a:rect l="l" t="t" r="r" b="b"/>
              <a:pathLst>
                <a:path w="13267182" h="208521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084302" y="0"/>
                  </a:lnTo>
                  <a:cubicBezTo>
                    <a:pt x="13185267" y="0"/>
                    <a:pt x="13267182" y="81915"/>
                    <a:pt x="13267182" y="182880"/>
                  </a:cubicBezTo>
                  <a:lnTo>
                    <a:pt x="13267182" y="1902333"/>
                  </a:lnTo>
                  <a:cubicBezTo>
                    <a:pt x="13267182" y="2003298"/>
                    <a:pt x="13185267" y="2085213"/>
                    <a:pt x="13084302" y="2085213"/>
                  </a:cubicBezTo>
                  <a:lnTo>
                    <a:pt x="182880" y="2085213"/>
                  </a:lnTo>
                  <a:cubicBezTo>
                    <a:pt x="81915" y="2085213"/>
                    <a:pt x="0" y="2003298"/>
                    <a:pt x="0" y="190233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39825" y="3939480"/>
            <a:ext cx="9950351" cy="114300"/>
            <a:chOff x="0" y="0"/>
            <a:chExt cx="13267135" cy="15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67182" cy="152400"/>
            </a:xfrm>
            <a:custGeom>
              <a:avLst/>
              <a:gdLst/>
              <a:ahLst/>
              <a:cxnLst/>
              <a:rect l="l" t="t" r="r" b="b"/>
              <a:pathLst>
                <a:path w="13267182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190982" y="0"/>
                  </a:lnTo>
                  <a:cubicBezTo>
                    <a:pt x="13233020" y="0"/>
                    <a:pt x="13267182" y="34163"/>
                    <a:pt x="13267182" y="76200"/>
                  </a:cubicBezTo>
                  <a:cubicBezTo>
                    <a:pt x="13267182" y="118237"/>
                    <a:pt x="13233020" y="152400"/>
                    <a:pt x="1319098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397921" y="3651051"/>
            <a:ext cx="634156" cy="634156"/>
            <a:chOff x="0" y="0"/>
            <a:chExt cx="845542" cy="8455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566" cy="845566"/>
            </a:xfrm>
            <a:custGeom>
              <a:avLst/>
              <a:gdLst/>
              <a:ahLst/>
              <a:cxnLst/>
              <a:rect l="l" t="t" r="r" b="b"/>
              <a:pathLst>
                <a:path w="845566" h="845566">
                  <a:moveTo>
                    <a:pt x="0" y="422783"/>
                  </a:moveTo>
                  <a:cubicBezTo>
                    <a:pt x="0" y="189230"/>
                    <a:pt x="189230" y="0"/>
                    <a:pt x="422783" y="0"/>
                  </a:cubicBezTo>
                  <a:cubicBezTo>
                    <a:pt x="656336" y="0"/>
                    <a:pt x="845566" y="189230"/>
                    <a:pt x="845566" y="422783"/>
                  </a:cubicBezTo>
                  <a:cubicBezTo>
                    <a:pt x="845566" y="656336"/>
                    <a:pt x="656209" y="845566"/>
                    <a:pt x="422783" y="845566"/>
                  </a:cubicBezTo>
                  <a:cubicBezTo>
                    <a:pt x="189357" y="845566"/>
                    <a:pt x="0" y="656209"/>
                    <a:pt x="0" y="422783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588124" y="3809554"/>
            <a:ext cx="253604" cy="317004"/>
            <a:chOff x="0" y="0"/>
            <a:chExt cx="338138" cy="422672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38201" cy="422656"/>
            </a:xfrm>
            <a:custGeom>
              <a:avLst/>
              <a:gdLst/>
              <a:ahLst/>
              <a:cxnLst/>
              <a:rect l="l" t="t" r="r" b="b"/>
              <a:pathLst>
                <a:path w="338201" h="422656">
                  <a:moveTo>
                    <a:pt x="0" y="0"/>
                  </a:moveTo>
                  <a:lnTo>
                    <a:pt x="338201" y="0"/>
                  </a:lnTo>
                  <a:lnTo>
                    <a:pt x="338201" y="422656"/>
                  </a:lnTo>
                  <a:lnTo>
                    <a:pt x="0" y="422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36" r="-1117" b="-3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739825" y="6060281"/>
            <a:ext cx="9950351" cy="1563886"/>
            <a:chOff x="0" y="0"/>
            <a:chExt cx="13267135" cy="20851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267182" cy="2085213"/>
            </a:xfrm>
            <a:custGeom>
              <a:avLst/>
              <a:gdLst/>
              <a:ahLst/>
              <a:cxnLst/>
              <a:rect l="l" t="t" r="r" b="b"/>
              <a:pathLst>
                <a:path w="13267182" h="208521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084302" y="0"/>
                  </a:lnTo>
                  <a:cubicBezTo>
                    <a:pt x="13185267" y="0"/>
                    <a:pt x="13267182" y="81915"/>
                    <a:pt x="13267182" y="182880"/>
                  </a:cubicBezTo>
                  <a:lnTo>
                    <a:pt x="13267182" y="1902333"/>
                  </a:lnTo>
                  <a:cubicBezTo>
                    <a:pt x="13267182" y="2003298"/>
                    <a:pt x="13185267" y="2085213"/>
                    <a:pt x="13084302" y="2085213"/>
                  </a:cubicBezTo>
                  <a:lnTo>
                    <a:pt x="182880" y="2085213"/>
                  </a:lnTo>
                  <a:cubicBezTo>
                    <a:pt x="81915" y="2085213"/>
                    <a:pt x="0" y="2003298"/>
                    <a:pt x="0" y="190233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39825" y="6031706"/>
            <a:ext cx="9950351" cy="114300"/>
            <a:chOff x="0" y="0"/>
            <a:chExt cx="13267135" cy="152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267182" cy="152400"/>
            </a:xfrm>
            <a:custGeom>
              <a:avLst/>
              <a:gdLst/>
              <a:ahLst/>
              <a:cxnLst/>
              <a:rect l="l" t="t" r="r" b="b"/>
              <a:pathLst>
                <a:path w="13267182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190982" y="0"/>
                  </a:lnTo>
                  <a:cubicBezTo>
                    <a:pt x="13233020" y="0"/>
                    <a:pt x="13267182" y="34163"/>
                    <a:pt x="13267182" y="76200"/>
                  </a:cubicBezTo>
                  <a:cubicBezTo>
                    <a:pt x="13267182" y="118237"/>
                    <a:pt x="13233020" y="152400"/>
                    <a:pt x="1319098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397921" y="5743277"/>
            <a:ext cx="634156" cy="634156"/>
            <a:chOff x="0" y="0"/>
            <a:chExt cx="845542" cy="8455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5566" cy="845566"/>
            </a:xfrm>
            <a:custGeom>
              <a:avLst/>
              <a:gdLst/>
              <a:ahLst/>
              <a:cxnLst/>
              <a:rect l="l" t="t" r="r" b="b"/>
              <a:pathLst>
                <a:path w="845566" h="845566">
                  <a:moveTo>
                    <a:pt x="0" y="422783"/>
                  </a:moveTo>
                  <a:cubicBezTo>
                    <a:pt x="0" y="189230"/>
                    <a:pt x="189230" y="0"/>
                    <a:pt x="422783" y="0"/>
                  </a:cubicBezTo>
                  <a:cubicBezTo>
                    <a:pt x="656336" y="0"/>
                    <a:pt x="845566" y="189230"/>
                    <a:pt x="845566" y="422783"/>
                  </a:cubicBezTo>
                  <a:cubicBezTo>
                    <a:pt x="845566" y="656336"/>
                    <a:pt x="656209" y="845566"/>
                    <a:pt x="422783" y="845566"/>
                  </a:cubicBezTo>
                  <a:cubicBezTo>
                    <a:pt x="189357" y="845566"/>
                    <a:pt x="0" y="656209"/>
                    <a:pt x="0" y="422783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588124" y="5901779"/>
            <a:ext cx="253604" cy="317004"/>
            <a:chOff x="0" y="0"/>
            <a:chExt cx="338138" cy="422672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338201" cy="422656"/>
            </a:xfrm>
            <a:custGeom>
              <a:avLst/>
              <a:gdLst/>
              <a:ahLst/>
              <a:cxnLst/>
              <a:rect l="l" t="t" r="r" b="b"/>
              <a:pathLst>
                <a:path w="338201" h="422656">
                  <a:moveTo>
                    <a:pt x="0" y="0"/>
                  </a:moveTo>
                  <a:lnTo>
                    <a:pt x="338201" y="0"/>
                  </a:lnTo>
                  <a:lnTo>
                    <a:pt x="338201" y="422656"/>
                  </a:lnTo>
                  <a:lnTo>
                    <a:pt x="0" y="422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36" r="-1117" b="-3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739825" y="8152508"/>
            <a:ext cx="9950351" cy="1563886"/>
            <a:chOff x="0" y="0"/>
            <a:chExt cx="13267135" cy="20851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267182" cy="2085213"/>
            </a:xfrm>
            <a:custGeom>
              <a:avLst/>
              <a:gdLst/>
              <a:ahLst/>
              <a:cxnLst/>
              <a:rect l="l" t="t" r="r" b="b"/>
              <a:pathLst>
                <a:path w="13267182" h="208521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3084302" y="0"/>
                  </a:lnTo>
                  <a:cubicBezTo>
                    <a:pt x="13185267" y="0"/>
                    <a:pt x="13267182" y="81915"/>
                    <a:pt x="13267182" y="182880"/>
                  </a:cubicBezTo>
                  <a:lnTo>
                    <a:pt x="13267182" y="1902333"/>
                  </a:lnTo>
                  <a:cubicBezTo>
                    <a:pt x="13267182" y="2003298"/>
                    <a:pt x="13185267" y="2085213"/>
                    <a:pt x="13084302" y="2085213"/>
                  </a:cubicBezTo>
                  <a:lnTo>
                    <a:pt x="182880" y="2085213"/>
                  </a:lnTo>
                  <a:cubicBezTo>
                    <a:pt x="81915" y="2085213"/>
                    <a:pt x="0" y="2003298"/>
                    <a:pt x="0" y="190233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739825" y="8123932"/>
            <a:ext cx="9950351" cy="114300"/>
            <a:chOff x="0" y="0"/>
            <a:chExt cx="13267135" cy="152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267182" cy="152400"/>
            </a:xfrm>
            <a:custGeom>
              <a:avLst/>
              <a:gdLst/>
              <a:ahLst/>
              <a:cxnLst/>
              <a:rect l="l" t="t" r="r" b="b"/>
              <a:pathLst>
                <a:path w="13267182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3190982" y="0"/>
                  </a:lnTo>
                  <a:cubicBezTo>
                    <a:pt x="13233020" y="0"/>
                    <a:pt x="13267182" y="34163"/>
                    <a:pt x="13267182" y="76200"/>
                  </a:cubicBezTo>
                  <a:cubicBezTo>
                    <a:pt x="13267182" y="118237"/>
                    <a:pt x="13233020" y="152400"/>
                    <a:pt x="1319098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5397921" y="7835504"/>
            <a:ext cx="634156" cy="634156"/>
            <a:chOff x="0" y="0"/>
            <a:chExt cx="845542" cy="8455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45566" cy="845566"/>
            </a:xfrm>
            <a:custGeom>
              <a:avLst/>
              <a:gdLst/>
              <a:ahLst/>
              <a:cxnLst/>
              <a:rect l="l" t="t" r="r" b="b"/>
              <a:pathLst>
                <a:path w="845566" h="845566">
                  <a:moveTo>
                    <a:pt x="0" y="422783"/>
                  </a:moveTo>
                  <a:cubicBezTo>
                    <a:pt x="0" y="189230"/>
                    <a:pt x="189230" y="0"/>
                    <a:pt x="422783" y="0"/>
                  </a:cubicBezTo>
                  <a:cubicBezTo>
                    <a:pt x="656336" y="0"/>
                    <a:pt x="845566" y="189230"/>
                    <a:pt x="845566" y="422783"/>
                  </a:cubicBezTo>
                  <a:cubicBezTo>
                    <a:pt x="845566" y="656336"/>
                    <a:pt x="656209" y="845566"/>
                    <a:pt x="422783" y="845566"/>
                  </a:cubicBezTo>
                  <a:cubicBezTo>
                    <a:pt x="189357" y="845566"/>
                    <a:pt x="0" y="656209"/>
                    <a:pt x="0" y="422783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5588124" y="7994005"/>
            <a:ext cx="253604" cy="317004"/>
            <a:chOff x="0" y="0"/>
            <a:chExt cx="338138" cy="422672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338201" cy="422656"/>
            </a:xfrm>
            <a:custGeom>
              <a:avLst/>
              <a:gdLst/>
              <a:ahLst/>
              <a:cxnLst/>
              <a:rect l="l" t="t" r="r" b="b"/>
              <a:pathLst>
                <a:path w="338201" h="422656">
                  <a:moveTo>
                    <a:pt x="0" y="0"/>
                  </a:moveTo>
                  <a:lnTo>
                    <a:pt x="338201" y="0"/>
                  </a:lnTo>
                  <a:lnTo>
                    <a:pt x="338201" y="422656"/>
                  </a:lnTo>
                  <a:lnTo>
                    <a:pt x="0" y="422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36" r="-1117" b="-3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6705600" y="300252"/>
            <a:ext cx="5285334" cy="62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dirty="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Key </a:t>
            </a:r>
            <a:r>
              <a:rPr lang="en-US" sz="4124" dirty="0">
                <a:solidFill>
                  <a:srgbClr val="272D45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Project</a:t>
            </a:r>
            <a:r>
              <a:rPr lang="en-US" sz="4124" dirty="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 Objectives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9734" y="2385269"/>
            <a:ext cx="2982665" cy="334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800" b="1" dirty="0">
                <a:solidFill>
                  <a:srgbClr val="2C3249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Automate Process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79735" y="2775794"/>
            <a:ext cx="947052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400" dirty="0">
                <a:solidFill>
                  <a:srgbClr val="2C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manual paperwork and streamline attendance recording.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79735" y="4477494"/>
            <a:ext cx="264259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800" b="1" dirty="0">
                <a:solidFill>
                  <a:srgbClr val="2C3249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Accurate Data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79735" y="4868019"/>
            <a:ext cx="947052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400" dirty="0">
                <a:solidFill>
                  <a:srgbClr val="2C32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real-time, precise attendance information.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79735" y="6569720"/>
            <a:ext cx="2982664" cy="334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800" b="1" dirty="0">
                <a:solidFill>
                  <a:srgbClr val="2C3249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Enhance Security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79735" y="6969770"/>
            <a:ext cx="947052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Implement role-based logins for Teachers and Students.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9734" y="8661946"/>
            <a:ext cx="3135065" cy="334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800" b="1" dirty="0">
                <a:solidFill>
                  <a:srgbClr val="2C3249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Generate Reports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79735" y="9061996"/>
            <a:ext cx="947052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Create an attendance report by batch.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565823" y="451913"/>
            <a:ext cx="9156353" cy="753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dirty="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System Architecture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2048" y="2721844"/>
            <a:ext cx="7927627" cy="79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The AMS is structured with distinct layers to ensure robust functionality and data management.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2048" y="4051474"/>
            <a:ext cx="7927627" cy="3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400" b="1" dirty="0">
                <a:solidFill>
                  <a:srgbClr val="2C3249"/>
                </a:solidFill>
                <a:latin typeface="Times New Roman" panose="02020603050405020304" pitchFamily="18" charset="0"/>
                <a:ea typeface="Martel Sans Bold"/>
                <a:cs typeface="Times New Roman" panose="02020603050405020304" pitchFamily="18" charset="0"/>
                <a:sym typeface="Martel Sans Bold"/>
              </a:rPr>
              <a:t>Frontend:</a:t>
            </a: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 Java Swing/JavaFX for the user interface.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2047" y="4968701"/>
            <a:ext cx="7927627" cy="3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400" b="1" dirty="0">
                <a:solidFill>
                  <a:srgbClr val="2C3249"/>
                </a:solidFill>
                <a:latin typeface="Times New Roman" panose="02020603050405020304" pitchFamily="18" charset="0"/>
                <a:ea typeface="Martel Sans Bold"/>
                <a:cs typeface="Times New Roman" panose="02020603050405020304" pitchFamily="18" charset="0"/>
                <a:sym typeface="Martel Sans Bold"/>
              </a:rPr>
              <a:t>Backend:</a:t>
            </a: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 MySQL database for storing all records.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2047" y="5889558"/>
            <a:ext cx="7927627" cy="79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400" b="1" dirty="0">
                <a:solidFill>
                  <a:srgbClr val="2C3249"/>
                </a:solidFill>
                <a:latin typeface="Times New Roman" panose="02020603050405020304" pitchFamily="18" charset="0"/>
                <a:ea typeface="Martel Sans Bold"/>
                <a:cs typeface="Times New Roman" panose="02020603050405020304" pitchFamily="18" charset="0"/>
                <a:sym typeface="Martel Sans Bold"/>
              </a:rPr>
              <a:t>Middleware:</a:t>
            </a: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 JDBC facilitates seamless database connectivity.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2047" y="7120830"/>
            <a:ext cx="7927627" cy="79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Key actors interacting with the system include </a:t>
            </a:r>
            <a:r>
              <a:rPr lang="en-US" sz="2400" b="1" dirty="0">
                <a:solidFill>
                  <a:srgbClr val="2C3249"/>
                </a:solidFill>
                <a:latin typeface="Times New Roman" panose="02020603050405020304" pitchFamily="18" charset="0"/>
                <a:ea typeface="Martel Sans Bold"/>
                <a:cs typeface="Times New Roman" panose="02020603050405020304" pitchFamily="18" charset="0"/>
                <a:sym typeface="Martel Sans Bold"/>
              </a:rPr>
              <a:t>Teachers</a:t>
            </a: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 (Administrators) and </a:t>
            </a:r>
            <a:r>
              <a:rPr lang="en-US" sz="2400" b="1" dirty="0">
                <a:solidFill>
                  <a:srgbClr val="2C3249"/>
                </a:solidFill>
                <a:latin typeface="Times New Roman" panose="02020603050405020304" pitchFamily="18" charset="0"/>
                <a:ea typeface="Martel Sans Bold"/>
                <a:cs typeface="Times New Roman" panose="02020603050405020304" pitchFamily="18" charset="0"/>
                <a:sym typeface="Martel Sans Bold"/>
              </a:rPr>
              <a:t>Students</a:t>
            </a: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 (End Users).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731721" y="1804978"/>
            <a:ext cx="7537594" cy="7537594"/>
            <a:chOff x="0" y="0"/>
            <a:chExt cx="10570170" cy="105701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70210" cy="10570210"/>
            </a:xfrm>
            <a:custGeom>
              <a:avLst/>
              <a:gdLst/>
              <a:ahLst/>
              <a:cxnLst/>
              <a:rect l="l" t="t" r="r" b="b"/>
              <a:pathLst>
                <a:path w="10570210" h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74208" y="524281"/>
            <a:ext cx="8292405" cy="66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4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Core System Modules /Features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2659" y="1801266"/>
            <a:ext cx="16702682" cy="1414165"/>
            <a:chOff x="0" y="0"/>
            <a:chExt cx="22270243" cy="1885553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22232111" cy="1847469"/>
            </a:xfrm>
            <a:custGeom>
              <a:avLst/>
              <a:gdLst/>
              <a:ahLst/>
              <a:cxnLst/>
              <a:rect l="l" t="t" r="r" b="b"/>
              <a:pathLst>
                <a:path w="22232111" h="1847469">
                  <a:moveTo>
                    <a:pt x="0" y="129159"/>
                  </a:moveTo>
                  <a:cubicBezTo>
                    <a:pt x="0" y="57785"/>
                    <a:pt x="58928" y="0"/>
                    <a:pt x="131572" y="0"/>
                  </a:cubicBezTo>
                  <a:lnTo>
                    <a:pt x="22100539" y="0"/>
                  </a:lnTo>
                  <a:cubicBezTo>
                    <a:pt x="22173183" y="0"/>
                    <a:pt x="22232111" y="57785"/>
                    <a:pt x="22232111" y="129159"/>
                  </a:cubicBezTo>
                  <a:lnTo>
                    <a:pt x="22232111" y="1718310"/>
                  </a:lnTo>
                  <a:cubicBezTo>
                    <a:pt x="22232111" y="1789557"/>
                    <a:pt x="22173183" y="1847469"/>
                    <a:pt x="22100539" y="1847469"/>
                  </a:cubicBezTo>
                  <a:lnTo>
                    <a:pt x="131572" y="1847469"/>
                  </a:lnTo>
                  <a:cubicBezTo>
                    <a:pt x="58928" y="1847469"/>
                    <a:pt x="0" y="1789684"/>
                    <a:pt x="0" y="171831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270211" cy="1885569"/>
            </a:xfrm>
            <a:custGeom>
              <a:avLst/>
              <a:gdLst/>
              <a:ahLst/>
              <a:cxnLst/>
              <a:rect l="l" t="t" r="r" b="b"/>
              <a:pathLst>
                <a:path w="22270211" h="1885569">
                  <a:moveTo>
                    <a:pt x="0" y="148209"/>
                  </a:moveTo>
                  <a:cubicBezTo>
                    <a:pt x="0" y="66040"/>
                    <a:pt x="67818" y="0"/>
                    <a:pt x="150622" y="0"/>
                  </a:cubicBezTo>
                  <a:lnTo>
                    <a:pt x="22119589" y="0"/>
                  </a:lnTo>
                  <a:lnTo>
                    <a:pt x="22119589" y="19050"/>
                  </a:lnTo>
                  <a:lnTo>
                    <a:pt x="22119589" y="0"/>
                  </a:lnTo>
                  <a:cubicBezTo>
                    <a:pt x="22202394" y="0"/>
                    <a:pt x="22270211" y="66040"/>
                    <a:pt x="22270211" y="148209"/>
                  </a:cubicBezTo>
                  <a:lnTo>
                    <a:pt x="22251161" y="148209"/>
                  </a:lnTo>
                  <a:lnTo>
                    <a:pt x="22270211" y="148209"/>
                  </a:lnTo>
                  <a:lnTo>
                    <a:pt x="22270211" y="1737360"/>
                  </a:lnTo>
                  <a:lnTo>
                    <a:pt x="22251161" y="1737360"/>
                  </a:lnTo>
                  <a:lnTo>
                    <a:pt x="22270211" y="1737360"/>
                  </a:lnTo>
                  <a:cubicBezTo>
                    <a:pt x="22270211" y="1819529"/>
                    <a:pt x="22202394" y="1885569"/>
                    <a:pt x="22119589" y="1885569"/>
                  </a:cubicBezTo>
                  <a:lnTo>
                    <a:pt x="22119589" y="1866519"/>
                  </a:lnTo>
                  <a:lnTo>
                    <a:pt x="22119589" y="1885569"/>
                  </a:lnTo>
                  <a:lnTo>
                    <a:pt x="150622" y="1885569"/>
                  </a:lnTo>
                  <a:lnTo>
                    <a:pt x="150622" y="1866519"/>
                  </a:lnTo>
                  <a:lnTo>
                    <a:pt x="150622" y="1885569"/>
                  </a:lnTo>
                  <a:cubicBezTo>
                    <a:pt x="67818" y="1885569"/>
                    <a:pt x="0" y="1819529"/>
                    <a:pt x="0" y="1737360"/>
                  </a:cubicBezTo>
                  <a:lnTo>
                    <a:pt x="0" y="148209"/>
                  </a:lnTo>
                  <a:lnTo>
                    <a:pt x="19050" y="148209"/>
                  </a:lnTo>
                  <a:lnTo>
                    <a:pt x="0" y="148209"/>
                  </a:lnTo>
                  <a:moveTo>
                    <a:pt x="38100" y="148209"/>
                  </a:moveTo>
                  <a:lnTo>
                    <a:pt x="38100" y="1737360"/>
                  </a:lnTo>
                  <a:lnTo>
                    <a:pt x="19050" y="1737360"/>
                  </a:lnTo>
                  <a:lnTo>
                    <a:pt x="38100" y="1737360"/>
                  </a:lnTo>
                  <a:cubicBezTo>
                    <a:pt x="38100" y="1797812"/>
                    <a:pt x="88138" y="1847469"/>
                    <a:pt x="150622" y="1847469"/>
                  </a:cubicBezTo>
                  <a:lnTo>
                    <a:pt x="22119589" y="1847469"/>
                  </a:lnTo>
                  <a:cubicBezTo>
                    <a:pt x="22182074" y="1847469"/>
                    <a:pt x="22232111" y="1797812"/>
                    <a:pt x="22232111" y="1737360"/>
                  </a:cubicBezTo>
                  <a:lnTo>
                    <a:pt x="22232111" y="148209"/>
                  </a:lnTo>
                  <a:cubicBezTo>
                    <a:pt x="22232111" y="87757"/>
                    <a:pt x="22182074" y="38100"/>
                    <a:pt x="22119589" y="38100"/>
                  </a:cubicBezTo>
                  <a:lnTo>
                    <a:pt x="150622" y="38100"/>
                  </a:lnTo>
                  <a:lnTo>
                    <a:pt x="150622" y="19050"/>
                  </a:lnTo>
                  <a:lnTo>
                    <a:pt x="150622" y="38100"/>
                  </a:lnTo>
                  <a:cubicBezTo>
                    <a:pt x="88138" y="38100"/>
                    <a:pt x="38100" y="87757"/>
                    <a:pt x="38100" y="148209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35521" y="1844129"/>
            <a:ext cx="922288" cy="1328440"/>
            <a:chOff x="0" y="0"/>
            <a:chExt cx="1229717" cy="1771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9741" cy="1771269"/>
            </a:xfrm>
            <a:custGeom>
              <a:avLst/>
              <a:gdLst/>
              <a:ahLst/>
              <a:cxnLst/>
              <a:rect l="l" t="t" r="r" b="b"/>
              <a:pathLst>
                <a:path w="1229741" h="1771269">
                  <a:moveTo>
                    <a:pt x="0" y="83439"/>
                  </a:moveTo>
                  <a:cubicBezTo>
                    <a:pt x="0" y="37338"/>
                    <a:pt x="37338" y="0"/>
                    <a:pt x="83439" y="0"/>
                  </a:cubicBezTo>
                  <a:lnTo>
                    <a:pt x="1146302" y="0"/>
                  </a:lnTo>
                  <a:cubicBezTo>
                    <a:pt x="1192403" y="0"/>
                    <a:pt x="1229741" y="37338"/>
                    <a:pt x="1229741" y="83439"/>
                  </a:cubicBezTo>
                  <a:lnTo>
                    <a:pt x="1229741" y="1687830"/>
                  </a:lnTo>
                  <a:cubicBezTo>
                    <a:pt x="1229741" y="1733931"/>
                    <a:pt x="1192403" y="1771269"/>
                    <a:pt x="1146302" y="1771269"/>
                  </a:cubicBezTo>
                  <a:lnTo>
                    <a:pt x="83439" y="1771269"/>
                  </a:lnTo>
                  <a:cubicBezTo>
                    <a:pt x="37338" y="1771269"/>
                    <a:pt x="0" y="1733931"/>
                    <a:pt x="0" y="168783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19039" y="2292251"/>
            <a:ext cx="345727" cy="432198"/>
            <a:chOff x="0" y="0"/>
            <a:chExt cx="460970" cy="57626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461010" cy="576326"/>
            </a:xfrm>
            <a:custGeom>
              <a:avLst/>
              <a:gdLst/>
              <a:ahLst/>
              <a:cxnLst/>
              <a:rect l="l" t="t" r="r" b="b"/>
              <a:pathLst>
                <a:path w="461010" h="576326">
                  <a:moveTo>
                    <a:pt x="0" y="0"/>
                  </a:moveTo>
                  <a:lnTo>
                    <a:pt x="461010" y="0"/>
                  </a:lnTo>
                  <a:lnTo>
                    <a:pt x="461010" y="576326"/>
                  </a:lnTo>
                  <a:lnTo>
                    <a:pt x="0" y="576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" r="4" b="1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988344" y="2046089"/>
            <a:ext cx="288220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Authentication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88344" y="2506564"/>
            <a:ext cx="15464135" cy="35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Secure login/logout for Teachers and Students with credential validation.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92659" y="3417391"/>
            <a:ext cx="16702682" cy="1414165"/>
            <a:chOff x="0" y="0"/>
            <a:chExt cx="22270243" cy="1885553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22232111" cy="1847469"/>
            </a:xfrm>
            <a:custGeom>
              <a:avLst/>
              <a:gdLst/>
              <a:ahLst/>
              <a:cxnLst/>
              <a:rect l="l" t="t" r="r" b="b"/>
              <a:pathLst>
                <a:path w="22232111" h="1847469">
                  <a:moveTo>
                    <a:pt x="0" y="129159"/>
                  </a:moveTo>
                  <a:cubicBezTo>
                    <a:pt x="0" y="57785"/>
                    <a:pt x="58928" y="0"/>
                    <a:pt x="131572" y="0"/>
                  </a:cubicBezTo>
                  <a:lnTo>
                    <a:pt x="22100539" y="0"/>
                  </a:lnTo>
                  <a:cubicBezTo>
                    <a:pt x="22173183" y="0"/>
                    <a:pt x="22232111" y="57785"/>
                    <a:pt x="22232111" y="129159"/>
                  </a:cubicBezTo>
                  <a:lnTo>
                    <a:pt x="22232111" y="1718310"/>
                  </a:lnTo>
                  <a:cubicBezTo>
                    <a:pt x="22232111" y="1789557"/>
                    <a:pt x="22173183" y="1847469"/>
                    <a:pt x="22100539" y="1847469"/>
                  </a:cubicBezTo>
                  <a:lnTo>
                    <a:pt x="131572" y="1847469"/>
                  </a:lnTo>
                  <a:cubicBezTo>
                    <a:pt x="58928" y="1847469"/>
                    <a:pt x="0" y="1789684"/>
                    <a:pt x="0" y="171831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2270211" cy="1885569"/>
            </a:xfrm>
            <a:custGeom>
              <a:avLst/>
              <a:gdLst/>
              <a:ahLst/>
              <a:cxnLst/>
              <a:rect l="l" t="t" r="r" b="b"/>
              <a:pathLst>
                <a:path w="22270211" h="1885569">
                  <a:moveTo>
                    <a:pt x="0" y="148209"/>
                  </a:moveTo>
                  <a:cubicBezTo>
                    <a:pt x="0" y="66040"/>
                    <a:pt x="67818" y="0"/>
                    <a:pt x="150622" y="0"/>
                  </a:cubicBezTo>
                  <a:lnTo>
                    <a:pt x="22119589" y="0"/>
                  </a:lnTo>
                  <a:lnTo>
                    <a:pt x="22119589" y="19050"/>
                  </a:lnTo>
                  <a:lnTo>
                    <a:pt x="22119589" y="0"/>
                  </a:lnTo>
                  <a:cubicBezTo>
                    <a:pt x="22202394" y="0"/>
                    <a:pt x="22270211" y="66040"/>
                    <a:pt x="22270211" y="148209"/>
                  </a:cubicBezTo>
                  <a:lnTo>
                    <a:pt x="22251161" y="148209"/>
                  </a:lnTo>
                  <a:lnTo>
                    <a:pt x="22270211" y="148209"/>
                  </a:lnTo>
                  <a:lnTo>
                    <a:pt x="22270211" y="1737360"/>
                  </a:lnTo>
                  <a:lnTo>
                    <a:pt x="22251161" y="1737360"/>
                  </a:lnTo>
                  <a:lnTo>
                    <a:pt x="22270211" y="1737360"/>
                  </a:lnTo>
                  <a:cubicBezTo>
                    <a:pt x="22270211" y="1819529"/>
                    <a:pt x="22202394" y="1885569"/>
                    <a:pt x="22119589" y="1885569"/>
                  </a:cubicBezTo>
                  <a:lnTo>
                    <a:pt x="22119589" y="1866519"/>
                  </a:lnTo>
                  <a:lnTo>
                    <a:pt x="22119589" y="1885569"/>
                  </a:lnTo>
                  <a:lnTo>
                    <a:pt x="150622" y="1885569"/>
                  </a:lnTo>
                  <a:lnTo>
                    <a:pt x="150622" y="1866519"/>
                  </a:lnTo>
                  <a:lnTo>
                    <a:pt x="150622" y="1885569"/>
                  </a:lnTo>
                  <a:cubicBezTo>
                    <a:pt x="67818" y="1885569"/>
                    <a:pt x="0" y="1819529"/>
                    <a:pt x="0" y="1737360"/>
                  </a:cubicBezTo>
                  <a:lnTo>
                    <a:pt x="0" y="148209"/>
                  </a:lnTo>
                  <a:lnTo>
                    <a:pt x="19050" y="148209"/>
                  </a:lnTo>
                  <a:lnTo>
                    <a:pt x="0" y="148209"/>
                  </a:lnTo>
                  <a:moveTo>
                    <a:pt x="38100" y="148209"/>
                  </a:moveTo>
                  <a:lnTo>
                    <a:pt x="38100" y="1737360"/>
                  </a:lnTo>
                  <a:lnTo>
                    <a:pt x="19050" y="1737360"/>
                  </a:lnTo>
                  <a:lnTo>
                    <a:pt x="38100" y="1737360"/>
                  </a:lnTo>
                  <a:cubicBezTo>
                    <a:pt x="38100" y="1797812"/>
                    <a:pt x="88138" y="1847469"/>
                    <a:pt x="150622" y="1847469"/>
                  </a:cubicBezTo>
                  <a:lnTo>
                    <a:pt x="22119589" y="1847469"/>
                  </a:lnTo>
                  <a:cubicBezTo>
                    <a:pt x="22182074" y="1847469"/>
                    <a:pt x="22232111" y="1797812"/>
                    <a:pt x="22232111" y="1737360"/>
                  </a:cubicBezTo>
                  <a:lnTo>
                    <a:pt x="22232111" y="148209"/>
                  </a:lnTo>
                  <a:cubicBezTo>
                    <a:pt x="22232111" y="87757"/>
                    <a:pt x="22182074" y="38100"/>
                    <a:pt x="22119589" y="38100"/>
                  </a:cubicBezTo>
                  <a:lnTo>
                    <a:pt x="150622" y="38100"/>
                  </a:lnTo>
                  <a:lnTo>
                    <a:pt x="150622" y="19050"/>
                  </a:lnTo>
                  <a:lnTo>
                    <a:pt x="150622" y="38100"/>
                  </a:lnTo>
                  <a:cubicBezTo>
                    <a:pt x="88138" y="38100"/>
                    <a:pt x="38100" y="87757"/>
                    <a:pt x="38100" y="148209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35521" y="3460254"/>
            <a:ext cx="922288" cy="1328440"/>
            <a:chOff x="0" y="0"/>
            <a:chExt cx="1229717" cy="17712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29741" cy="1771269"/>
            </a:xfrm>
            <a:custGeom>
              <a:avLst/>
              <a:gdLst/>
              <a:ahLst/>
              <a:cxnLst/>
              <a:rect l="l" t="t" r="r" b="b"/>
              <a:pathLst>
                <a:path w="1229741" h="1771269">
                  <a:moveTo>
                    <a:pt x="0" y="83439"/>
                  </a:moveTo>
                  <a:cubicBezTo>
                    <a:pt x="0" y="37338"/>
                    <a:pt x="37338" y="0"/>
                    <a:pt x="83439" y="0"/>
                  </a:cubicBezTo>
                  <a:lnTo>
                    <a:pt x="1146302" y="0"/>
                  </a:lnTo>
                  <a:cubicBezTo>
                    <a:pt x="1192403" y="0"/>
                    <a:pt x="1229741" y="37338"/>
                    <a:pt x="1229741" y="83439"/>
                  </a:cubicBezTo>
                  <a:lnTo>
                    <a:pt x="1229741" y="1687830"/>
                  </a:lnTo>
                  <a:cubicBezTo>
                    <a:pt x="1229741" y="1733931"/>
                    <a:pt x="1192403" y="1771269"/>
                    <a:pt x="1146302" y="1771269"/>
                  </a:cubicBezTo>
                  <a:lnTo>
                    <a:pt x="83439" y="1771269"/>
                  </a:lnTo>
                  <a:cubicBezTo>
                    <a:pt x="37338" y="1771269"/>
                    <a:pt x="0" y="1733931"/>
                    <a:pt x="0" y="168783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19039" y="3908375"/>
            <a:ext cx="345727" cy="432197"/>
            <a:chOff x="0" y="0"/>
            <a:chExt cx="460970" cy="576263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461010" cy="576326"/>
            </a:xfrm>
            <a:custGeom>
              <a:avLst/>
              <a:gdLst/>
              <a:ahLst/>
              <a:cxnLst/>
              <a:rect l="l" t="t" r="r" b="b"/>
              <a:pathLst>
                <a:path w="461010" h="576326">
                  <a:moveTo>
                    <a:pt x="0" y="0"/>
                  </a:moveTo>
                  <a:lnTo>
                    <a:pt x="461010" y="0"/>
                  </a:lnTo>
                  <a:lnTo>
                    <a:pt x="461010" y="576326"/>
                  </a:lnTo>
                  <a:lnTo>
                    <a:pt x="0" y="576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" r="4" b="10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988344" y="3662214"/>
            <a:ext cx="486965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Student Management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88344" y="4122687"/>
            <a:ext cx="15464135" cy="35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Add, update, and delete student records including personal details.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92659" y="5033516"/>
            <a:ext cx="16702682" cy="1414165"/>
            <a:chOff x="0" y="0"/>
            <a:chExt cx="22270243" cy="1885553"/>
          </a:xfrm>
        </p:grpSpPr>
        <p:sp>
          <p:nvSpPr>
            <p:cNvPr id="26" name="Freeform 26"/>
            <p:cNvSpPr/>
            <p:nvPr/>
          </p:nvSpPr>
          <p:spPr>
            <a:xfrm>
              <a:off x="19050" y="19050"/>
              <a:ext cx="22232111" cy="1847469"/>
            </a:xfrm>
            <a:custGeom>
              <a:avLst/>
              <a:gdLst/>
              <a:ahLst/>
              <a:cxnLst/>
              <a:rect l="l" t="t" r="r" b="b"/>
              <a:pathLst>
                <a:path w="22232111" h="1847469">
                  <a:moveTo>
                    <a:pt x="0" y="129159"/>
                  </a:moveTo>
                  <a:cubicBezTo>
                    <a:pt x="0" y="57785"/>
                    <a:pt x="58928" y="0"/>
                    <a:pt x="131572" y="0"/>
                  </a:cubicBezTo>
                  <a:lnTo>
                    <a:pt x="22100539" y="0"/>
                  </a:lnTo>
                  <a:cubicBezTo>
                    <a:pt x="22173183" y="0"/>
                    <a:pt x="22232111" y="57785"/>
                    <a:pt x="22232111" y="129159"/>
                  </a:cubicBezTo>
                  <a:lnTo>
                    <a:pt x="22232111" y="1718310"/>
                  </a:lnTo>
                  <a:cubicBezTo>
                    <a:pt x="22232111" y="1789557"/>
                    <a:pt x="22173183" y="1847469"/>
                    <a:pt x="22100539" y="1847469"/>
                  </a:cubicBezTo>
                  <a:lnTo>
                    <a:pt x="131572" y="1847469"/>
                  </a:lnTo>
                  <a:cubicBezTo>
                    <a:pt x="58928" y="1847469"/>
                    <a:pt x="0" y="1789684"/>
                    <a:pt x="0" y="171831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2270211" cy="1885569"/>
            </a:xfrm>
            <a:custGeom>
              <a:avLst/>
              <a:gdLst/>
              <a:ahLst/>
              <a:cxnLst/>
              <a:rect l="l" t="t" r="r" b="b"/>
              <a:pathLst>
                <a:path w="22270211" h="1885569">
                  <a:moveTo>
                    <a:pt x="0" y="148209"/>
                  </a:moveTo>
                  <a:cubicBezTo>
                    <a:pt x="0" y="66040"/>
                    <a:pt x="67818" y="0"/>
                    <a:pt x="150622" y="0"/>
                  </a:cubicBezTo>
                  <a:lnTo>
                    <a:pt x="22119589" y="0"/>
                  </a:lnTo>
                  <a:lnTo>
                    <a:pt x="22119589" y="19050"/>
                  </a:lnTo>
                  <a:lnTo>
                    <a:pt x="22119589" y="0"/>
                  </a:lnTo>
                  <a:cubicBezTo>
                    <a:pt x="22202394" y="0"/>
                    <a:pt x="22270211" y="66040"/>
                    <a:pt x="22270211" y="148209"/>
                  </a:cubicBezTo>
                  <a:lnTo>
                    <a:pt x="22251161" y="148209"/>
                  </a:lnTo>
                  <a:lnTo>
                    <a:pt x="22270211" y="148209"/>
                  </a:lnTo>
                  <a:lnTo>
                    <a:pt x="22270211" y="1737360"/>
                  </a:lnTo>
                  <a:lnTo>
                    <a:pt x="22251161" y="1737360"/>
                  </a:lnTo>
                  <a:lnTo>
                    <a:pt x="22270211" y="1737360"/>
                  </a:lnTo>
                  <a:cubicBezTo>
                    <a:pt x="22270211" y="1819529"/>
                    <a:pt x="22202394" y="1885569"/>
                    <a:pt x="22119589" y="1885569"/>
                  </a:cubicBezTo>
                  <a:lnTo>
                    <a:pt x="22119589" y="1866519"/>
                  </a:lnTo>
                  <a:lnTo>
                    <a:pt x="22119589" y="1885569"/>
                  </a:lnTo>
                  <a:lnTo>
                    <a:pt x="150622" y="1885569"/>
                  </a:lnTo>
                  <a:lnTo>
                    <a:pt x="150622" y="1866519"/>
                  </a:lnTo>
                  <a:lnTo>
                    <a:pt x="150622" y="1885569"/>
                  </a:lnTo>
                  <a:cubicBezTo>
                    <a:pt x="67818" y="1885569"/>
                    <a:pt x="0" y="1819529"/>
                    <a:pt x="0" y="1737360"/>
                  </a:cubicBezTo>
                  <a:lnTo>
                    <a:pt x="0" y="148209"/>
                  </a:lnTo>
                  <a:lnTo>
                    <a:pt x="19050" y="148209"/>
                  </a:lnTo>
                  <a:lnTo>
                    <a:pt x="0" y="148209"/>
                  </a:lnTo>
                  <a:moveTo>
                    <a:pt x="38100" y="148209"/>
                  </a:moveTo>
                  <a:lnTo>
                    <a:pt x="38100" y="1737360"/>
                  </a:lnTo>
                  <a:lnTo>
                    <a:pt x="19050" y="1737360"/>
                  </a:lnTo>
                  <a:lnTo>
                    <a:pt x="38100" y="1737360"/>
                  </a:lnTo>
                  <a:cubicBezTo>
                    <a:pt x="38100" y="1797812"/>
                    <a:pt x="88138" y="1847469"/>
                    <a:pt x="150622" y="1847469"/>
                  </a:cubicBezTo>
                  <a:lnTo>
                    <a:pt x="22119589" y="1847469"/>
                  </a:lnTo>
                  <a:cubicBezTo>
                    <a:pt x="22182074" y="1847469"/>
                    <a:pt x="22232111" y="1797812"/>
                    <a:pt x="22232111" y="1737360"/>
                  </a:cubicBezTo>
                  <a:lnTo>
                    <a:pt x="22232111" y="148209"/>
                  </a:lnTo>
                  <a:cubicBezTo>
                    <a:pt x="22232111" y="87757"/>
                    <a:pt x="22182074" y="38100"/>
                    <a:pt x="22119589" y="38100"/>
                  </a:cubicBezTo>
                  <a:lnTo>
                    <a:pt x="150622" y="38100"/>
                  </a:lnTo>
                  <a:lnTo>
                    <a:pt x="150622" y="19050"/>
                  </a:lnTo>
                  <a:lnTo>
                    <a:pt x="150622" y="38100"/>
                  </a:lnTo>
                  <a:cubicBezTo>
                    <a:pt x="88138" y="38100"/>
                    <a:pt x="38100" y="87757"/>
                    <a:pt x="38100" y="148209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35521" y="5076379"/>
            <a:ext cx="922288" cy="1328440"/>
            <a:chOff x="0" y="0"/>
            <a:chExt cx="1229717" cy="177125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29741" cy="1771269"/>
            </a:xfrm>
            <a:custGeom>
              <a:avLst/>
              <a:gdLst/>
              <a:ahLst/>
              <a:cxnLst/>
              <a:rect l="l" t="t" r="r" b="b"/>
              <a:pathLst>
                <a:path w="1229741" h="1771269">
                  <a:moveTo>
                    <a:pt x="0" y="83439"/>
                  </a:moveTo>
                  <a:cubicBezTo>
                    <a:pt x="0" y="37338"/>
                    <a:pt x="37338" y="0"/>
                    <a:pt x="83439" y="0"/>
                  </a:cubicBezTo>
                  <a:lnTo>
                    <a:pt x="1146302" y="0"/>
                  </a:lnTo>
                  <a:cubicBezTo>
                    <a:pt x="1192403" y="0"/>
                    <a:pt x="1229741" y="37338"/>
                    <a:pt x="1229741" y="83439"/>
                  </a:cubicBezTo>
                  <a:lnTo>
                    <a:pt x="1229741" y="1687830"/>
                  </a:lnTo>
                  <a:cubicBezTo>
                    <a:pt x="1229741" y="1733931"/>
                    <a:pt x="1192403" y="1771269"/>
                    <a:pt x="1146302" y="1771269"/>
                  </a:cubicBezTo>
                  <a:lnTo>
                    <a:pt x="83439" y="1771269"/>
                  </a:lnTo>
                  <a:cubicBezTo>
                    <a:pt x="37338" y="1771269"/>
                    <a:pt x="0" y="1733931"/>
                    <a:pt x="0" y="168783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119039" y="5524500"/>
            <a:ext cx="345727" cy="432197"/>
            <a:chOff x="0" y="0"/>
            <a:chExt cx="460970" cy="576263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461010" cy="576326"/>
            </a:xfrm>
            <a:custGeom>
              <a:avLst/>
              <a:gdLst/>
              <a:ahLst/>
              <a:cxnLst/>
              <a:rect l="l" t="t" r="r" b="b"/>
              <a:pathLst>
                <a:path w="461010" h="576326">
                  <a:moveTo>
                    <a:pt x="0" y="0"/>
                  </a:moveTo>
                  <a:lnTo>
                    <a:pt x="461010" y="0"/>
                  </a:lnTo>
                  <a:lnTo>
                    <a:pt x="461010" y="576326"/>
                  </a:lnTo>
                  <a:lnTo>
                    <a:pt x="0" y="576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" r="4" b="10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988344" y="5278339"/>
            <a:ext cx="288220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Attendance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88344" y="5738812"/>
            <a:ext cx="15464135" cy="35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Mark daily attendance (Present/Absent) and modify past entries.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92659" y="6649641"/>
            <a:ext cx="16702682" cy="1414165"/>
            <a:chOff x="0" y="0"/>
            <a:chExt cx="22270243" cy="1885553"/>
          </a:xfrm>
        </p:grpSpPr>
        <p:sp>
          <p:nvSpPr>
            <p:cNvPr id="35" name="Freeform 35"/>
            <p:cNvSpPr/>
            <p:nvPr/>
          </p:nvSpPr>
          <p:spPr>
            <a:xfrm>
              <a:off x="19050" y="19050"/>
              <a:ext cx="22232111" cy="1847469"/>
            </a:xfrm>
            <a:custGeom>
              <a:avLst/>
              <a:gdLst/>
              <a:ahLst/>
              <a:cxnLst/>
              <a:rect l="l" t="t" r="r" b="b"/>
              <a:pathLst>
                <a:path w="22232111" h="1847469">
                  <a:moveTo>
                    <a:pt x="0" y="129159"/>
                  </a:moveTo>
                  <a:cubicBezTo>
                    <a:pt x="0" y="57785"/>
                    <a:pt x="58928" y="0"/>
                    <a:pt x="131572" y="0"/>
                  </a:cubicBezTo>
                  <a:lnTo>
                    <a:pt x="22100539" y="0"/>
                  </a:lnTo>
                  <a:cubicBezTo>
                    <a:pt x="22173183" y="0"/>
                    <a:pt x="22232111" y="57785"/>
                    <a:pt x="22232111" y="129159"/>
                  </a:cubicBezTo>
                  <a:lnTo>
                    <a:pt x="22232111" y="1718310"/>
                  </a:lnTo>
                  <a:cubicBezTo>
                    <a:pt x="22232111" y="1789557"/>
                    <a:pt x="22173183" y="1847469"/>
                    <a:pt x="22100539" y="1847469"/>
                  </a:cubicBezTo>
                  <a:lnTo>
                    <a:pt x="131572" y="1847469"/>
                  </a:lnTo>
                  <a:cubicBezTo>
                    <a:pt x="58928" y="1847469"/>
                    <a:pt x="0" y="1789684"/>
                    <a:pt x="0" y="171831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22270211" cy="1885569"/>
            </a:xfrm>
            <a:custGeom>
              <a:avLst/>
              <a:gdLst/>
              <a:ahLst/>
              <a:cxnLst/>
              <a:rect l="l" t="t" r="r" b="b"/>
              <a:pathLst>
                <a:path w="22270211" h="1885569">
                  <a:moveTo>
                    <a:pt x="0" y="148209"/>
                  </a:moveTo>
                  <a:cubicBezTo>
                    <a:pt x="0" y="66040"/>
                    <a:pt x="67818" y="0"/>
                    <a:pt x="150622" y="0"/>
                  </a:cubicBezTo>
                  <a:lnTo>
                    <a:pt x="22119589" y="0"/>
                  </a:lnTo>
                  <a:lnTo>
                    <a:pt x="22119589" y="19050"/>
                  </a:lnTo>
                  <a:lnTo>
                    <a:pt x="22119589" y="0"/>
                  </a:lnTo>
                  <a:cubicBezTo>
                    <a:pt x="22202394" y="0"/>
                    <a:pt x="22270211" y="66040"/>
                    <a:pt x="22270211" y="148209"/>
                  </a:cubicBezTo>
                  <a:lnTo>
                    <a:pt x="22251161" y="148209"/>
                  </a:lnTo>
                  <a:lnTo>
                    <a:pt x="22270211" y="148209"/>
                  </a:lnTo>
                  <a:lnTo>
                    <a:pt x="22270211" y="1737360"/>
                  </a:lnTo>
                  <a:lnTo>
                    <a:pt x="22251161" y="1737360"/>
                  </a:lnTo>
                  <a:lnTo>
                    <a:pt x="22270211" y="1737360"/>
                  </a:lnTo>
                  <a:cubicBezTo>
                    <a:pt x="22270211" y="1819529"/>
                    <a:pt x="22202394" y="1885569"/>
                    <a:pt x="22119589" y="1885569"/>
                  </a:cubicBezTo>
                  <a:lnTo>
                    <a:pt x="22119589" y="1866519"/>
                  </a:lnTo>
                  <a:lnTo>
                    <a:pt x="22119589" y="1885569"/>
                  </a:lnTo>
                  <a:lnTo>
                    <a:pt x="150622" y="1885569"/>
                  </a:lnTo>
                  <a:lnTo>
                    <a:pt x="150622" y="1866519"/>
                  </a:lnTo>
                  <a:lnTo>
                    <a:pt x="150622" y="1885569"/>
                  </a:lnTo>
                  <a:cubicBezTo>
                    <a:pt x="67818" y="1885569"/>
                    <a:pt x="0" y="1819529"/>
                    <a:pt x="0" y="1737360"/>
                  </a:cubicBezTo>
                  <a:lnTo>
                    <a:pt x="0" y="148209"/>
                  </a:lnTo>
                  <a:lnTo>
                    <a:pt x="19050" y="148209"/>
                  </a:lnTo>
                  <a:lnTo>
                    <a:pt x="0" y="148209"/>
                  </a:lnTo>
                  <a:moveTo>
                    <a:pt x="38100" y="148209"/>
                  </a:moveTo>
                  <a:lnTo>
                    <a:pt x="38100" y="1737360"/>
                  </a:lnTo>
                  <a:lnTo>
                    <a:pt x="19050" y="1737360"/>
                  </a:lnTo>
                  <a:lnTo>
                    <a:pt x="38100" y="1737360"/>
                  </a:lnTo>
                  <a:cubicBezTo>
                    <a:pt x="38100" y="1797812"/>
                    <a:pt x="88138" y="1847469"/>
                    <a:pt x="150622" y="1847469"/>
                  </a:cubicBezTo>
                  <a:lnTo>
                    <a:pt x="22119589" y="1847469"/>
                  </a:lnTo>
                  <a:cubicBezTo>
                    <a:pt x="22182074" y="1847469"/>
                    <a:pt x="22232111" y="1797812"/>
                    <a:pt x="22232111" y="1737360"/>
                  </a:cubicBezTo>
                  <a:lnTo>
                    <a:pt x="22232111" y="148209"/>
                  </a:lnTo>
                  <a:cubicBezTo>
                    <a:pt x="22232111" y="87757"/>
                    <a:pt x="22182074" y="38100"/>
                    <a:pt x="22119589" y="38100"/>
                  </a:cubicBezTo>
                  <a:lnTo>
                    <a:pt x="150622" y="38100"/>
                  </a:lnTo>
                  <a:lnTo>
                    <a:pt x="150622" y="19050"/>
                  </a:lnTo>
                  <a:lnTo>
                    <a:pt x="150622" y="38100"/>
                  </a:lnTo>
                  <a:cubicBezTo>
                    <a:pt x="88138" y="38100"/>
                    <a:pt x="38100" y="87757"/>
                    <a:pt x="38100" y="148209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835521" y="6692502"/>
            <a:ext cx="922288" cy="1328440"/>
            <a:chOff x="0" y="0"/>
            <a:chExt cx="1229717" cy="177125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29741" cy="1771269"/>
            </a:xfrm>
            <a:custGeom>
              <a:avLst/>
              <a:gdLst/>
              <a:ahLst/>
              <a:cxnLst/>
              <a:rect l="l" t="t" r="r" b="b"/>
              <a:pathLst>
                <a:path w="1229741" h="1771269">
                  <a:moveTo>
                    <a:pt x="0" y="83439"/>
                  </a:moveTo>
                  <a:cubicBezTo>
                    <a:pt x="0" y="37338"/>
                    <a:pt x="37338" y="0"/>
                    <a:pt x="83439" y="0"/>
                  </a:cubicBezTo>
                  <a:lnTo>
                    <a:pt x="1146302" y="0"/>
                  </a:lnTo>
                  <a:cubicBezTo>
                    <a:pt x="1192403" y="0"/>
                    <a:pt x="1229741" y="37338"/>
                    <a:pt x="1229741" y="83439"/>
                  </a:cubicBezTo>
                  <a:lnTo>
                    <a:pt x="1229741" y="1687830"/>
                  </a:lnTo>
                  <a:cubicBezTo>
                    <a:pt x="1229741" y="1733931"/>
                    <a:pt x="1192403" y="1771269"/>
                    <a:pt x="1146302" y="1771269"/>
                  </a:cubicBezTo>
                  <a:lnTo>
                    <a:pt x="83439" y="1771269"/>
                  </a:lnTo>
                  <a:cubicBezTo>
                    <a:pt x="37338" y="1771269"/>
                    <a:pt x="0" y="1733931"/>
                    <a:pt x="0" y="168783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119039" y="7140625"/>
            <a:ext cx="345727" cy="432197"/>
            <a:chOff x="0" y="0"/>
            <a:chExt cx="460970" cy="576263"/>
          </a:xfrm>
        </p:grpSpPr>
        <p:sp>
          <p:nvSpPr>
            <p:cNvPr id="40" name="Freeform 40" descr="preencoded.png"/>
            <p:cNvSpPr/>
            <p:nvPr/>
          </p:nvSpPr>
          <p:spPr>
            <a:xfrm>
              <a:off x="0" y="0"/>
              <a:ext cx="461010" cy="576326"/>
            </a:xfrm>
            <a:custGeom>
              <a:avLst/>
              <a:gdLst/>
              <a:ahLst/>
              <a:cxnLst/>
              <a:rect l="l" t="t" r="r" b="b"/>
              <a:pathLst>
                <a:path w="461010" h="576326">
                  <a:moveTo>
                    <a:pt x="0" y="0"/>
                  </a:moveTo>
                  <a:lnTo>
                    <a:pt x="461010" y="0"/>
                  </a:lnTo>
                  <a:lnTo>
                    <a:pt x="461010" y="576326"/>
                  </a:lnTo>
                  <a:lnTo>
                    <a:pt x="0" y="576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" r="4" b="10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1988344" y="6894462"/>
            <a:ext cx="288220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Batch Management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88344" y="7354937"/>
            <a:ext cx="15464135" cy="35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Group students into batches and track attendance batch wish.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92659" y="8265765"/>
            <a:ext cx="16702682" cy="1414165"/>
            <a:chOff x="0" y="0"/>
            <a:chExt cx="22270243" cy="1885553"/>
          </a:xfrm>
        </p:grpSpPr>
        <p:sp>
          <p:nvSpPr>
            <p:cNvPr id="44" name="Freeform 44"/>
            <p:cNvSpPr/>
            <p:nvPr/>
          </p:nvSpPr>
          <p:spPr>
            <a:xfrm>
              <a:off x="19050" y="19050"/>
              <a:ext cx="22232111" cy="1847469"/>
            </a:xfrm>
            <a:custGeom>
              <a:avLst/>
              <a:gdLst/>
              <a:ahLst/>
              <a:cxnLst/>
              <a:rect l="l" t="t" r="r" b="b"/>
              <a:pathLst>
                <a:path w="22232111" h="1847469">
                  <a:moveTo>
                    <a:pt x="0" y="129159"/>
                  </a:moveTo>
                  <a:cubicBezTo>
                    <a:pt x="0" y="57785"/>
                    <a:pt x="58928" y="0"/>
                    <a:pt x="131572" y="0"/>
                  </a:cubicBezTo>
                  <a:lnTo>
                    <a:pt x="22100539" y="0"/>
                  </a:lnTo>
                  <a:cubicBezTo>
                    <a:pt x="22173183" y="0"/>
                    <a:pt x="22232111" y="57785"/>
                    <a:pt x="22232111" y="129159"/>
                  </a:cubicBezTo>
                  <a:lnTo>
                    <a:pt x="22232111" y="1718310"/>
                  </a:lnTo>
                  <a:cubicBezTo>
                    <a:pt x="22232111" y="1789557"/>
                    <a:pt x="22173183" y="1847469"/>
                    <a:pt x="22100539" y="1847469"/>
                  </a:cubicBezTo>
                  <a:lnTo>
                    <a:pt x="131572" y="1847469"/>
                  </a:lnTo>
                  <a:cubicBezTo>
                    <a:pt x="58928" y="1847469"/>
                    <a:pt x="0" y="1789684"/>
                    <a:pt x="0" y="171831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22270211" cy="1885569"/>
            </a:xfrm>
            <a:custGeom>
              <a:avLst/>
              <a:gdLst/>
              <a:ahLst/>
              <a:cxnLst/>
              <a:rect l="l" t="t" r="r" b="b"/>
              <a:pathLst>
                <a:path w="22270211" h="1885569">
                  <a:moveTo>
                    <a:pt x="0" y="148209"/>
                  </a:moveTo>
                  <a:cubicBezTo>
                    <a:pt x="0" y="66040"/>
                    <a:pt x="67818" y="0"/>
                    <a:pt x="150622" y="0"/>
                  </a:cubicBezTo>
                  <a:lnTo>
                    <a:pt x="22119589" y="0"/>
                  </a:lnTo>
                  <a:lnTo>
                    <a:pt x="22119589" y="19050"/>
                  </a:lnTo>
                  <a:lnTo>
                    <a:pt x="22119589" y="0"/>
                  </a:lnTo>
                  <a:cubicBezTo>
                    <a:pt x="22202394" y="0"/>
                    <a:pt x="22270211" y="66040"/>
                    <a:pt x="22270211" y="148209"/>
                  </a:cubicBezTo>
                  <a:lnTo>
                    <a:pt x="22251161" y="148209"/>
                  </a:lnTo>
                  <a:lnTo>
                    <a:pt x="22270211" y="148209"/>
                  </a:lnTo>
                  <a:lnTo>
                    <a:pt x="22270211" y="1737360"/>
                  </a:lnTo>
                  <a:lnTo>
                    <a:pt x="22251161" y="1737360"/>
                  </a:lnTo>
                  <a:lnTo>
                    <a:pt x="22270211" y="1737360"/>
                  </a:lnTo>
                  <a:cubicBezTo>
                    <a:pt x="22270211" y="1819529"/>
                    <a:pt x="22202394" y="1885569"/>
                    <a:pt x="22119589" y="1885569"/>
                  </a:cubicBezTo>
                  <a:lnTo>
                    <a:pt x="22119589" y="1866519"/>
                  </a:lnTo>
                  <a:lnTo>
                    <a:pt x="22119589" y="1885569"/>
                  </a:lnTo>
                  <a:lnTo>
                    <a:pt x="150622" y="1885569"/>
                  </a:lnTo>
                  <a:lnTo>
                    <a:pt x="150622" y="1866519"/>
                  </a:lnTo>
                  <a:lnTo>
                    <a:pt x="150622" y="1885569"/>
                  </a:lnTo>
                  <a:cubicBezTo>
                    <a:pt x="67818" y="1885569"/>
                    <a:pt x="0" y="1819529"/>
                    <a:pt x="0" y="1737360"/>
                  </a:cubicBezTo>
                  <a:lnTo>
                    <a:pt x="0" y="148209"/>
                  </a:lnTo>
                  <a:lnTo>
                    <a:pt x="19050" y="148209"/>
                  </a:lnTo>
                  <a:lnTo>
                    <a:pt x="0" y="148209"/>
                  </a:lnTo>
                  <a:moveTo>
                    <a:pt x="38100" y="148209"/>
                  </a:moveTo>
                  <a:lnTo>
                    <a:pt x="38100" y="1737360"/>
                  </a:lnTo>
                  <a:lnTo>
                    <a:pt x="19050" y="1737360"/>
                  </a:lnTo>
                  <a:lnTo>
                    <a:pt x="38100" y="1737360"/>
                  </a:lnTo>
                  <a:cubicBezTo>
                    <a:pt x="38100" y="1797812"/>
                    <a:pt x="88138" y="1847469"/>
                    <a:pt x="150622" y="1847469"/>
                  </a:cubicBezTo>
                  <a:lnTo>
                    <a:pt x="22119589" y="1847469"/>
                  </a:lnTo>
                  <a:cubicBezTo>
                    <a:pt x="22182074" y="1847469"/>
                    <a:pt x="22232111" y="1797812"/>
                    <a:pt x="22232111" y="1737360"/>
                  </a:cubicBezTo>
                  <a:lnTo>
                    <a:pt x="22232111" y="148209"/>
                  </a:lnTo>
                  <a:cubicBezTo>
                    <a:pt x="22232111" y="87757"/>
                    <a:pt x="22182074" y="38100"/>
                    <a:pt x="22119589" y="38100"/>
                  </a:cubicBezTo>
                  <a:lnTo>
                    <a:pt x="150622" y="38100"/>
                  </a:lnTo>
                  <a:lnTo>
                    <a:pt x="150622" y="19050"/>
                  </a:lnTo>
                  <a:lnTo>
                    <a:pt x="150622" y="38100"/>
                  </a:lnTo>
                  <a:cubicBezTo>
                    <a:pt x="88138" y="38100"/>
                    <a:pt x="38100" y="87757"/>
                    <a:pt x="38100" y="148209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835521" y="8308627"/>
            <a:ext cx="922288" cy="1328440"/>
            <a:chOff x="0" y="0"/>
            <a:chExt cx="1229717" cy="177125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229741" cy="1771269"/>
            </a:xfrm>
            <a:custGeom>
              <a:avLst/>
              <a:gdLst/>
              <a:ahLst/>
              <a:cxnLst/>
              <a:rect l="l" t="t" r="r" b="b"/>
              <a:pathLst>
                <a:path w="1229741" h="1771269">
                  <a:moveTo>
                    <a:pt x="0" y="83439"/>
                  </a:moveTo>
                  <a:cubicBezTo>
                    <a:pt x="0" y="37338"/>
                    <a:pt x="37338" y="0"/>
                    <a:pt x="83439" y="0"/>
                  </a:cubicBezTo>
                  <a:lnTo>
                    <a:pt x="1146302" y="0"/>
                  </a:lnTo>
                  <a:cubicBezTo>
                    <a:pt x="1192403" y="0"/>
                    <a:pt x="1229741" y="37338"/>
                    <a:pt x="1229741" y="83439"/>
                  </a:cubicBezTo>
                  <a:lnTo>
                    <a:pt x="1229741" y="1687830"/>
                  </a:lnTo>
                  <a:cubicBezTo>
                    <a:pt x="1229741" y="1733931"/>
                    <a:pt x="1192403" y="1771269"/>
                    <a:pt x="1146302" y="1771269"/>
                  </a:cubicBezTo>
                  <a:lnTo>
                    <a:pt x="83439" y="1771269"/>
                  </a:lnTo>
                  <a:cubicBezTo>
                    <a:pt x="37338" y="1771269"/>
                    <a:pt x="0" y="1733931"/>
                    <a:pt x="0" y="1687830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1119039" y="8756749"/>
            <a:ext cx="345727" cy="432197"/>
            <a:chOff x="0" y="0"/>
            <a:chExt cx="460970" cy="576263"/>
          </a:xfrm>
        </p:grpSpPr>
        <p:sp>
          <p:nvSpPr>
            <p:cNvPr id="49" name="Freeform 49" descr="preencoded.png"/>
            <p:cNvSpPr/>
            <p:nvPr/>
          </p:nvSpPr>
          <p:spPr>
            <a:xfrm>
              <a:off x="0" y="0"/>
              <a:ext cx="461010" cy="576326"/>
            </a:xfrm>
            <a:custGeom>
              <a:avLst/>
              <a:gdLst/>
              <a:ahLst/>
              <a:cxnLst/>
              <a:rect l="l" t="t" r="r" b="b"/>
              <a:pathLst>
                <a:path w="461010" h="576326">
                  <a:moveTo>
                    <a:pt x="0" y="0"/>
                  </a:moveTo>
                  <a:lnTo>
                    <a:pt x="461010" y="0"/>
                  </a:lnTo>
                  <a:lnTo>
                    <a:pt x="461010" y="576326"/>
                  </a:lnTo>
                  <a:lnTo>
                    <a:pt x="0" y="576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" r="4" b="10"/>
              </a:stretch>
            </a:blipFill>
          </p:spPr>
        </p:sp>
      </p:grpSp>
      <p:sp>
        <p:nvSpPr>
          <p:cNvPr id="50" name="TextBox 50"/>
          <p:cNvSpPr txBox="1"/>
          <p:nvPr/>
        </p:nvSpPr>
        <p:spPr>
          <a:xfrm>
            <a:off x="1988344" y="8510587"/>
            <a:ext cx="288220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Reporting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988344" y="8971061"/>
            <a:ext cx="15464135" cy="35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Generate attendance sheets and allow Teacher to view summaries.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987475" y="4328369"/>
            <a:ext cx="10364689" cy="3374529"/>
            <a:chOff x="0" y="0"/>
            <a:chExt cx="13819585" cy="44993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19632" cy="4499356"/>
            </a:xfrm>
            <a:custGeom>
              <a:avLst/>
              <a:gdLst/>
              <a:ahLst/>
              <a:cxnLst/>
              <a:rect l="l" t="t" r="r" b="b"/>
              <a:pathLst>
                <a:path w="13819632" h="4499356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3654151" y="0"/>
                  </a:lnTo>
                  <a:lnTo>
                    <a:pt x="13654151" y="6350"/>
                  </a:lnTo>
                  <a:lnTo>
                    <a:pt x="13654151" y="0"/>
                  </a:lnTo>
                  <a:cubicBezTo>
                    <a:pt x="13745463" y="0"/>
                    <a:pt x="13819632" y="73914"/>
                    <a:pt x="13819632" y="165100"/>
                  </a:cubicBezTo>
                  <a:lnTo>
                    <a:pt x="13813282" y="165100"/>
                  </a:lnTo>
                  <a:lnTo>
                    <a:pt x="13819632" y="165100"/>
                  </a:lnTo>
                  <a:lnTo>
                    <a:pt x="13819632" y="4334256"/>
                  </a:lnTo>
                  <a:lnTo>
                    <a:pt x="13813282" y="4334256"/>
                  </a:lnTo>
                  <a:lnTo>
                    <a:pt x="13819632" y="4334256"/>
                  </a:lnTo>
                  <a:cubicBezTo>
                    <a:pt x="13819632" y="4425442"/>
                    <a:pt x="13745590" y="4499356"/>
                    <a:pt x="13654151" y="4499356"/>
                  </a:cubicBezTo>
                  <a:lnTo>
                    <a:pt x="13654151" y="4493006"/>
                  </a:lnTo>
                  <a:lnTo>
                    <a:pt x="13654151" y="4499356"/>
                  </a:lnTo>
                  <a:lnTo>
                    <a:pt x="165481" y="4499356"/>
                  </a:lnTo>
                  <a:lnTo>
                    <a:pt x="165481" y="4493006"/>
                  </a:lnTo>
                  <a:lnTo>
                    <a:pt x="165481" y="4499356"/>
                  </a:lnTo>
                  <a:cubicBezTo>
                    <a:pt x="74168" y="4499356"/>
                    <a:pt x="0" y="4425442"/>
                    <a:pt x="0" y="433425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334256"/>
                  </a:lnTo>
                  <a:lnTo>
                    <a:pt x="6350" y="4334256"/>
                  </a:lnTo>
                  <a:lnTo>
                    <a:pt x="12700" y="4334256"/>
                  </a:lnTo>
                  <a:cubicBezTo>
                    <a:pt x="12700" y="4418457"/>
                    <a:pt x="81026" y="4486656"/>
                    <a:pt x="165481" y="4486656"/>
                  </a:cubicBezTo>
                  <a:lnTo>
                    <a:pt x="13654151" y="4486656"/>
                  </a:lnTo>
                  <a:cubicBezTo>
                    <a:pt x="13738479" y="4486656"/>
                    <a:pt x="13806932" y="4418457"/>
                    <a:pt x="13806932" y="4334256"/>
                  </a:cubicBezTo>
                  <a:lnTo>
                    <a:pt x="13806932" y="165100"/>
                  </a:lnTo>
                  <a:cubicBezTo>
                    <a:pt x="13806932" y="80899"/>
                    <a:pt x="13738606" y="12700"/>
                    <a:pt x="1365415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867400" y="867075"/>
            <a:ext cx="5444395" cy="83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272D45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Database Design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10001" y="2355762"/>
            <a:ext cx="11430000" cy="418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400" dirty="0">
                <a:solidFill>
                  <a:srgbClr val="2C3249"/>
                </a:solidFill>
                <a:latin typeface="Times New Roman" panose="02020603050405020304" pitchFamily="18" charset="0"/>
                <a:ea typeface="Martel Sans"/>
                <a:cs typeface="Times New Roman" panose="02020603050405020304" pitchFamily="18" charset="0"/>
                <a:sym typeface="Martel Sans"/>
              </a:rPr>
              <a:t>The AMS database is structured with three main tables to store all necessary information:</a:t>
            </a:r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CF817430-5305-3FEC-FC47-D1EFA1C142F2}"/>
              </a:ext>
            </a:extLst>
          </p:cNvPr>
          <p:cNvGrpSpPr/>
          <p:nvPr/>
        </p:nvGrpSpPr>
        <p:grpSpPr>
          <a:xfrm>
            <a:off x="947071" y="7270851"/>
            <a:ext cx="10364724" cy="862013"/>
            <a:chOff x="-38099" y="241975"/>
            <a:chExt cx="13819632" cy="1446745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ED9BBC8C-BCCC-EDD0-D9A5-BA2E27A9E194}"/>
                </a:ext>
              </a:extLst>
            </p:cNvPr>
            <p:cNvSpPr/>
            <p:nvPr/>
          </p:nvSpPr>
          <p:spPr>
            <a:xfrm>
              <a:off x="-38099" y="241975"/>
              <a:ext cx="13819632" cy="1446745"/>
            </a:xfrm>
            <a:custGeom>
              <a:avLst/>
              <a:gdLst/>
              <a:ahLst/>
              <a:cxnLst/>
              <a:rect l="l" t="t" r="r" b="b"/>
              <a:pathLst>
                <a:path w="13781532" h="1688719">
                  <a:moveTo>
                    <a:pt x="0" y="0"/>
                  </a:moveTo>
                  <a:lnTo>
                    <a:pt x="13781532" y="0"/>
                  </a:lnTo>
                  <a:lnTo>
                    <a:pt x="1378153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C1578AA-F3AE-C66B-D613-5D6225DB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524988"/>
            <a:ext cx="10993271" cy="37569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91156" y="537527"/>
            <a:ext cx="72131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BFD50-F6C2-E7A4-F8A1-B2D3C99F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33482"/>
            <a:ext cx="16309728" cy="8415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CEEE2D-A5A4-B06F-617B-4A42AEBFAA48}"/>
              </a:ext>
            </a:extLst>
          </p:cNvPr>
          <p:cNvSpPr txBox="1"/>
          <p:nvPr/>
        </p:nvSpPr>
        <p:spPr>
          <a:xfrm>
            <a:off x="7126164" y="306372"/>
            <a:ext cx="4495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94384-CCDA-7F59-8A50-6F700F8EA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77" y="1714500"/>
            <a:ext cx="14625846" cy="769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2D855-A3B4-5EB0-1CFE-3590703C9808}"/>
              </a:ext>
            </a:extLst>
          </p:cNvPr>
          <p:cNvSpPr txBox="1"/>
          <p:nvPr/>
        </p:nvSpPr>
        <p:spPr>
          <a:xfrm>
            <a:off x="7848600" y="3429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99179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417</Words>
  <Application>Microsoft Office PowerPoint</Application>
  <PresentationFormat>Custom</PresentationFormat>
  <Paragraphs>75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 (MS) Bold Italics</vt:lpstr>
      <vt:lpstr>Arial</vt:lpstr>
      <vt:lpstr>Times New Roman</vt:lpstr>
      <vt:lpstr>Calibri (MS)</vt:lpstr>
      <vt:lpstr>Canva Sans Bold</vt:lpstr>
      <vt:lpstr>Calibri</vt:lpstr>
      <vt:lpstr>Calibri (MS) Bold</vt:lpstr>
      <vt:lpstr>Arimo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Technical-Documentation-Attendance-Management-System.pptx</dc:title>
  <cp:lastModifiedBy>Shivam ahirwar</cp:lastModifiedBy>
  <cp:revision>4</cp:revision>
  <dcterms:created xsi:type="dcterms:W3CDTF">2006-08-16T00:00:00Z</dcterms:created>
  <dcterms:modified xsi:type="dcterms:W3CDTF">2025-10-25T15:48:45Z</dcterms:modified>
  <dc:identifier>DAGyXi7SZO8</dc:identifier>
</cp:coreProperties>
</file>